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4"/>
  </p:notesMasterIdLst>
  <p:sldIdLst>
    <p:sldId id="257" r:id="rId4"/>
    <p:sldId id="260" r:id="rId5"/>
    <p:sldId id="277" r:id="rId6"/>
    <p:sldId id="282" r:id="rId7"/>
    <p:sldId id="278" r:id="rId8"/>
    <p:sldId id="280" r:id="rId9"/>
    <p:sldId id="258" r:id="rId10"/>
    <p:sldId id="281" r:id="rId11"/>
    <p:sldId id="279" r:id="rId12"/>
    <p:sldId id="263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Open Sans" panose="020B060402020202020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264" autoAdjust="0"/>
  </p:normalViewPr>
  <p:slideViewPr>
    <p:cSldViewPr snapToGrid="0">
      <p:cViewPr varScale="1">
        <p:scale>
          <a:sx n="89" d="100"/>
          <a:sy n="89" d="100"/>
        </p:scale>
        <p:origin x="13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Stdio</a:t>
            </a:r>
            <a:r>
              <a:rPr lang="en-US" dirty="0"/>
              <a:t> = the poor mans socket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360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Native language or a language that makes sense.</a:t>
            </a:r>
          </a:p>
          <a:p>
            <a:r>
              <a:rPr lang="en-US" dirty="0" err="1"/>
              <a:t>Powershell</a:t>
            </a:r>
            <a:r>
              <a:rPr lang="en-US" dirty="0"/>
              <a:t> is in C# for example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35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 language server itself, just an implementation of the protocol.</a:t>
            </a:r>
          </a:p>
          <a:p>
            <a:r>
              <a:rPr lang="en-US" dirty="0"/>
              <a:t>General purpose library</a:t>
            </a:r>
          </a:p>
          <a:p>
            <a:r>
              <a:rPr lang="en-US" dirty="0"/>
              <a:t>Please don’t create your own 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06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 language server itself, just an implementation of the protocol.</a:t>
            </a:r>
          </a:p>
          <a:p>
            <a:endParaRPr lang="en-US" dirty="0"/>
          </a:p>
          <a:p>
            <a:r>
              <a:rPr lang="en-US" dirty="0"/>
              <a:t>Expand on in-proc, out of proc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22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091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not the focus of this talk, but it is something that is supported and used by the PowerShell team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34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Stdio</a:t>
            </a:r>
            <a:r>
              <a:rPr lang="en-US" dirty="0"/>
              <a:t> = the poor mans socket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626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hyperlink" Target="https://github.com/OmniSharp/csharp-language-server-protocol" TargetMode="External"/><Relationship Id="rId7" Type="http://schemas.openxmlformats.org/officeDocument/2006/relationships/hyperlink" Target="https://github.com/Azure/bicep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dotnet/aspnetcore-tooling" TargetMode="External"/><Relationship Id="rId5" Type="http://schemas.openxmlformats.org/officeDocument/2006/relationships/hyperlink" Target="https://github.com/PowerShell/PowerShellEditorServices" TargetMode="External"/><Relationship Id="rId4" Type="http://schemas.openxmlformats.org/officeDocument/2006/relationships/hyperlink" Target="https://microsoft.github.io/debug-adapter-protocol/" TargetMode="External"/><Relationship Id="rId9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Language Server Protocol and .NET 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David Driscoll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</a:t>
            </a:r>
            <a:r>
              <a:rPr lang="en-US" dirty="0" err="1"/>
              <a:t>OmniSharp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98044" cy="4351338"/>
          </a:xfrm>
        </p:spPr>
        <p:txBody>
          <a:bodyPr/>
          <a:lstStyle/>
          <a:p>
            <a:r>
              <a:rPr lang="en-US" dirty="0"/>
              <a:t>C# in a box</a:t>
            </a:r>
          </a:p>
          <a:p>
            <a:r>
              <a:rPr lang="en-US" dirty="0"/>
              <a:t>Started as an HTTP Server</a:t>
            </a:r>
          </a:p>
          <a:p>
            <a:r>
              <a:rPr lang="en-US" dirty="0"/>
              <a:t>Uses the </a:t>
            </a:r>
            <a:r>
              <a:rPr lang="en-US" dirty="0" err="1"/>
              <a:t>stdio</a:t>
            </a:r>
            <a:r>
              <a:rPr lang="en-US" dirty="0"/>
              <a:t> today</a:t>
            </a:r>
          </a:p>
          <a:p>
            <a:endParaRPr lang="en-US" dirty="0"/>
          </a:p>
          <a:p>
            <a:r>
              <a:rPr lang="en-US" dirty="0" err="1"/>
              <a:t>Vscode</a:t>
            </a:r>
            <a:r>
              <a:rPr lang="en-US" dirty="0"/>
              <a:t> – std io (LSP soon!)</a:t>
            </a:r>
          </a:p>
          <a:p>
            <a:r>
              <a:rPr lang="en-US" dirty="0"/>
              <a:t>Emacs, Vim, others - LSP</a:t>
            </a:r>
          </a:p>
          <a:p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040BD09-3EE8-4EB6-ACAF-0A40421AE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6773131" y="2783190"/>
            <a:ext cx="4580669" cy="339377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5008A95-FC89-4AB7-9AC2-29204F8B9F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71" r="32123" b="35103"/>
          <a:stretch/>
        </p:blipFill>
        <p:spPr bwMode="auto">
          <a:xfrm>
            <a:off x="7101655" y="4486878"/>
            <a:ext cx="774131" cy="818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umbrella&#10;&#10;Description automatically generated">
            <a:extLst>
              <a:ext uri="{FF2B5EF4-FFF2-40B4-BE49-F238E27FC236}">
                <a16:creationId xmlns:a16="http://schemas.microsoft.com/office/drawing/2014/main" id="{2EC34BCF-9783-438D-B945-470D54F89C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Server Protocol (LSP)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Evolution of the original </a:t>
            </a:r>
            <a:r>
              <a:rPr lang="en-US" dirty="0" err="1"/>
              <a:t>OmniSharp</a:t>
            </a:r>
            <a:r>
              <a:rPr lang="en-US" dirty="0"/>
              <a:t> and TypeScript language servers</a:t>
            </a:r>
          </a:p>
          <a:p>
            <a:r>
              <a:rPr lang="en-US" dirty="0"/>
              <a:t>Servers can be written in any language</a:t>
            </a:r>
          </a:p>
          <a:p>
            <a:r>
              <a:rPr lang="en-US" dirty="0"/>
              <a:t>Write once run anywhere</a:t>
            </a:r>
          </a:p>
          <a:p>
            <a:r>
              <a:rPr lang="en-US" dirty="0"/>
              <a:t>Progressive Enhancement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1425EA-129C-45EB-9CBF-B17C5FA7C8AC}"/>
              </a:ext>
            </a:extLst>
          </p:cNvPr>
          <p:cNvSpPr txBox="1"/>
          <p:nvPr/>
        </p:nvSpPr>
        <p:spPr>
          <a:xfrm>
            <a:off x="3038062" y="5807631"/>
            <a:ext cx="52776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https://microsoft.github.io/language-server-protocol/</a:t>
            </a:r>
          </a:p>
        </p:txBody>
      </p:sp>
    </p:spTree>
    <p:extLst>
      <p:ext uri="{BB962C8B-B14F-4D97-AF65-F5344CB8AC3E}">
        <p14:creationId xmlns:p14="http://schemas.microsoft.com/office/powerpoint/2010/main" val="159614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LSP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73887" cy="4351338"/>
          </a:xfrm>
        </p:spPr>
        <p:txBody>
          <a:bodyPr>
            <a:normAutofit/>
          </a:bodyPr>
          <a:lstStyle/>
          <a:p>
            <a:r>
              <a:rPr lang="en-US" dirty="0"/>
              <a:t>Create a language server in .NET</a:t>
            </a:r>
          </a:p>
          <a:p>
            <a:r>
              <a:rPr lang="en-US" dirty="0"/>
              <a:t>Interact with any language server (client)</a:t>
            </a:r>
          </a:p>
          <a:p>
            <a:pPr lvl="1"/>
            <a:r>
              <a:rPr lang="en-US" dirty="0"/>
              <a:t>Create your own IDE?</a:t>
            </a:r>
          </a:p>
          <a:p>
            <a:r>
              <a:rPr lang="en-US" dirty="0"/>
              <a:t>Library does the heavy lifting</a:t>
            </a:r>
          </a:p>
          <a:p>
            <a:r>
              <a:rPr lang="en-US" dirty="0"/>
              <a:t>Extensible</a:t>
            </a:r>
          </a:p>
          <a:p>
            <a:pPr lvl="1"/>
            <a:r>
              <a:rPr lang="en-US" dirty="0"/>
              <a:t>Custom Handlers</a:t>
            </a:r>
          </a:p>
          <a:p>
            <a:pPr lvl="1"/>
            <a:r>
              <a:rPr lang="en-US" dirty="0"/>
              <a:t>Override Built-in Handlers</a:t>
            </a:r>
          </a:p>
          <a:p>
            <a:pPr lvl="1"/>
            <a:r>
              <a:rPr lang="en-US" dirty="0"/>
              <a:t>Lifecycle hooks</a:t>
            </a:r>
          </a:p>
          <a:p>
            <a:pPr lvl="1"/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1584303-7076-4F9B-A3B6-0876EDBFF6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76052" y="2027791"/>
            <a:ext cx="4650456" cy="331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571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LSP Integrations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7388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Integration testing</a:t>
            </a:r>
          </a:p>
          <a:p>
            <a:pPr lvl="1"/>
            <a:r>
              <a:rPr lang="en-US" dirty="0"/>
              <a:t>Validate behavior of your server or client</a:t>
            </a:r>
          </a:p>
          <a:p>
            <a:pPr lvl="1"/>
            <a:r>
              <a:rPr lang="en-US" dirty="0"/>
              <a:t>In-process or out-of-process testing </a:t>
            </a:r>
          </a:p>
          <a:p>
            <a:r>
              <a:rPr lang="en-US" dirty="0" err="1"/>
              <a:t>Microsoft.Extenisons.Logging</a:t>
            </a:r>
            <a:endParaRPr lang="en-US" dirty="0"/>
          </a:p>
          <a:p>
            <a:pPr lvl="1"/>
            <a:r>
              <a:rPr lang="en-US" dirty="0"/>
              <a:t>Log to client using </a:t>
            </a:r>
            <a:r>
              <a:rPr lang="en-US" dirty="0" err="1">
                <a:latin typeface="Consolas" panose="020B0609020204030204" pitchFamily="49" charset="0"/>
              </a:rPr>
              <a:t>ILogger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/>
              <a:t>Custom </a:t>
            </a:r>
            <a:r>
              <a:rPr lang="en-US" dirty="0" err="1">
                <a:latin typeface="Consolas" panose="020B0609020204030204" pitchFamily="49" charset="0"/>
              </a:rPr>
              <a:t>ILoggingProvider</a:t>
            </a:r>
            <a:r>
              <a:rPr lang="en-US" dirty="0"/>
              <a:t> support</a:t>
            </a:r>
          </a:p>
          <a:p>
            <a:r>
              <a:rPr lang="en-US" dirty="0" err="1"/>
              <a:t>Microsoft.Extensions.Configuration</a:t>
            </a:r>
            <a:endParaRPr lang="en-US" dirty="0"/>
          </a:p>
          <a:p>
            <a:pPr lvl="1"/>
            <a:r>
              <a:rPr lang="en-US" dirty="0"/>
              <a:t>Configuration transformed to </a:t>
            </a:r>
            <a:r>
              <a:rPr lang="en-US" dirty="0" err="1">
                <a:latin typeface="Consolas" panose="020B0609020204030204" pitchFamily="49" charset="0"/>
              </a:rPr>
              <a:t>IConfiguration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pPr lvl="1"/>
            <a:r>
              <a:rPr lang="en-US" dirty="0"/>
              <a:t>Bind using </a:t>
            </a:r>
            <a:r>
              <a:rPr lang="en-US" dirty="0" err="1">
                <a:latin typeface="Consolas" panose="020B0609020204030204" pitchFamily="49" charset="0"/>
              </a:rPr>
              <a:t>IOptions</a:t>
            </a:r>
            <a:r>
              <a:rPr lang="en-US" dirty="0">
                <a:latin typeface="Consolas" panose="020B0609020204030204" pitchFamily="49" charset="0"/>
              </a:rPr>
              <a:t>&lt;T&gt; </a:t>
            </a:r>
            <a:r>
              <a:rPr lang="en-US" dirty="0"/>
              <a:t>and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IOptionsMonitor</a:t>
            </a:r>
            <a:r>
              <a:rPr lang="en-US" dirty="0">
                <a:latin typeface="Consolas" panose="020B0609020204030204" pitchFamily="49" charset="0"/>
              </a:rPr>
              <a:t>&lt;T&gt;</a:t>
            </a:r>
          </a:p>
          <a:p>
            <a:pPr lvl="1"/>
            <a:r>
              <a:rPr lang="en-US" dirty="0"/>
              <a:t>Query configuration from the client</a:t>
            </a:r>
            <a:endParaRPr lang="en-US" dirty="0">
              <a:latin typeface="Consolas" panose="020B0609020204030204" pitchFamily="49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5733A58-0FC0-4CE7-9437-C604256A0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30070" y="1239078"/>
            <a:ext cx="3223730" cy="3441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257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C# LSP Consumers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73887" cy="4351338"/>
          </a:xfrm>
        </p:spPr>
        <p:txBody>
          <a:bodyPr>
            <a:normAutofit/>
          </a:bodyPr>
          <a:lstStyle/>
          <a:p>
            <a:r>
              <a:rPr lang="en-US" dirty="0" err="1"/>
              <a:t>OmniSharp</a:t>
            </a:r>
            <a:r>
              <a:rPr lang="en-US" dirty="0"/>
              <a:t> Roslyn</a:t>
            </a:r>
          </a:p>
          <a:p>
            <a:r>
              <a:rPr lang="en-US" dirty="0"/>
              <a:t>PowerShell Language Server</a:t>
            </a:r>
          </a:p>
          <a:p>
            <a:r>
              <a:rPr lang="en-US" dirty="0"/>
              <a:t>Azure - Project Bicep (Azure ARM Templates)</a:t>
            </a:r>
          </a:p>
          <a:p>
            <a:r>
              <a:rPr lang="en-US" dirty="0"/>
              <a:t>Razor Language Server</a:t>
            </a:r>
          </a:p>
          <a:p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9F9619-C2C9-4F7F-AF88-84CBAB0048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49987" y="2401622"/>
            <a:ext cx="4398066" cy="433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92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4CAD8CBC-A3EC-4489-9AB8-6D0D3EF05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Building your own Language Server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849B51C-52C6-4E02-BD83-F42BB1CBF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69696" y="2397398"/>
            <a:ext cx="4369904" cy="43221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Debug Adapter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73887" cy="4351338"/>
          </a:xfrm>
        </p:spPr>
        <p:txBody>
          <a:bodyPr>
            <a:normAutofit/>
          </a:bodyPr>
          <a:lstStyle/>
          <a:p>
            <a:r>
              <a:rPr lang="en-US" dirty="0"/>
              <a:t>Same concept as LSP but for debugging</a:t>
            </a:r>
          </a:p>
          <a:p>
            <a:r>
              <a:rPr lang="en-US" dirty="0"/>
              <a:t>Gives a common interface for editors to interact with a debugger</a:t>
            </a:r>
          </a:p>
          <a:p>
            <a:r>
              <a:rPr lang="en-US" dirty="0"/>
              <a:t>Used by the </a:t>
            </a:r>
            <a:r>
              <a:rPr lang="en-US" dirty="0" err="1"/>
              <a:t>VSCode</a:t>
            </a:r>
            <a:r>
              <a:rPr lang="en-US" dirty="0"/>
              <a:t> PowerShell</a:t>
            </a:r>
          </a:p>
        </p:txBody>
      </p:sp>
    </p:spTree>
    <p:extLst>
      <p:ext uri="{BB962C8B-B14F-4D97-AF65-F5344CB8AC3E}">
        <p14:creationId xmlns:p14="http://schemas.microsoft.com/office/powerpoint/2010/main" val="293806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6235" cy="4351338"/>
          </a:xfrm>
        </p:spPr>
        <p:txBody>
          <a:bodyPr>
            <a:normAutofit/>
          </a:bodyPr>
          <a:lstStyle/>
          <a:p>
            <a:r>
              <a:rPr lang="en-US" dirty="0"/>
              <a:t>C#-</a:t>
            </a:r>
            <a:r>
              <a:rPr lang="en-US" dirty="0" err="1"/>
              <a:t>lsp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https://github.com/OmniSharp/csharp-language-server-protocol</a:t>
            </a:r>
            <a:endParaRPr lang="en-US" dirty="0"/>
          </a:p>
          <a:p>
            <a:r>
              <a:rPr lang="en-US" dirty="0"/>
              <a:t>Specifications</a:t>
            </a:r>
          </a:p>
          <a:p>
            <a:pPr lvl="1"/>
            <a:r>
              <a:rPr lang="en-US" dirty="0">
                <a:hlinkClick r:id="rId3"/>
              </a:rPr>
              <a:t>https://microsoft.github.io/language-server-protocol/</a:t>
            </a:r>
          </a:p>
          <a:p>
            <a:pPr lvl="1"/>
            <a:r>
              <a:rPr lang="en-US" dirty="0">
                <a:hlinkClick r:id="rId4"/>
              </a:rPr>
              <a:t>https://microsoft.github.io/debug-adapter-protocol/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Consumers</a:t>
            </a:r>
            <a:endParaRPr lang="en-US" dirty="0">
              <a:hlinkClick r:id="rId3"/>
            </a:endParaRPr>
          </a:p>
          <a:p>
            <a:pPr lvl="1"/>
            <a:r>
              <a:rPr lang="en-US" dirty="0">
                <a:hlinkClick r:id="rId5"/>
              </a:rPr>
              <a:t>https://github.com/PowerShell/PowerShellEditorServices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https://github.com/dotnet/aspnetcore-tooling</a:t>
            </a:r>
            <a:endParaRPr lang="en-US" dirty="0"/>
          </a:p>
          <a:p>
            <a:pPr lvl="1"/>
            <a:r>
              <a:rPr lang="en-US" dirty="0">
                <a:hlinkClick r:id="rId7"/>
              </a:rPr>
              <a:t>https://github.com/Azure/bicep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9B82F54-0FAB-453A-9D4E-16BD0B0458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815535" y="269747"/>
            <a:ext cx="1931978" cy="190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24231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6044</TotalTime>
  <Words>390</Words>
  <Application>Microsoft Office PowerPoint</Application>
  <PresentationFormat>Widescreen</PresentationFormat>
  <Paragraphs>77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Open Sans</vt:lpstr>
      <vt:lpstr>Arial</vt:lpstr>
      <vt:lpstr>Consolas</vt:lpstr>
      <vt:lpstr>Calibri</vt:lpstr>
      <vt:lpstr>1_Office Theme</vt:lpstr>
      <vt:lpstr>3_Office Theme</vt:lpstr>
      <vt:lpstr>2_Office Theme</vt:lpstr>
      <vt:lpstr>Language Server Protocol and .NET 5</vt:lpstr>
      <vt:lpstr>History of OmniSharp</vt:lpstr>
      <vt:lpstr>Language Server Protocol (LSP)</vt:lpstr>
      <vt:lpstr>C# LSP</vt:lpstr>
      <vt:lpstr>C# LSP Integrations</vt:lpstr>
      <vt:lpstr>C# LSP Consumers</vt:lpstr>
      <vt:lpstr>Demo</vt:lpstr>
      <vt:lpstr>C# Debug Adapter Protocol</vt:lpstr>
      <vt:lpstr>Links</vt:lpstr>
      <vt:lpstr>Thanks for joining!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Language Server Protocol and .NET 5</dc:title>
  <dc:creator>David Driscoll</dc:creator>
  <cp:lastModifiedBy>Sarah Cook</cp:lastModifiedBy>
  <cp:revision>21</cp:revision>
  <dcterms:created xsi:type="dcterms:W3CDTF">2020-10-28T23:03:08Z</dcterms:created>
  <dcterms:modified xsi:type="dcterms:W3CDTF">2020-11-03T18:39:04Z</dcterms:modified>
</cp:coreProperties>
</file>

<file path=docProps/thumbnail.jpeg>
</file>